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7" r:id="rId10"/>
    <p:sldId id="269" r:id="rId11"/>
    <p:sldId id="270" r:id="rId1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38446"/>
    <p:restoredTop sz="94658"/>
  </p:normalViewPr>
  <p:slideViewPr>
    <p:cSldViewPr snapToGrid="0" snapToObjects="1">
      <p:cViewPr varScale="1">
        <p:scale>
          <a:sx n="94" d="100"/>
          <a:sy n="94" d="100"/>
        </p:scale>
        <p:origin x="-104" y="-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9DAB5-A066-48F4-8EE0-5B08ED497B8B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DAF83-5014-499B-98DD-D2C316274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4AFBC-9815-4594-9850-A96EF0E3BDE9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D5C20-E594-45DC-84AE-2CB56C68B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837C1-BE63-4061-B323-CAB71C516167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AC6B9-31A2-41D0-9D6F-1BD351055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D6884-23B1-4AC4-A958-4D540B696C59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C033B-4F9C-4A1D-AB49-F1FCD0F83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EE5A7-F9DA-4C8E-A20B-5729A694C40F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81B50-473D-4D8D-A59D-7C83928FB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0E01E-7F5B-403C-A105-64E11DD1BBEC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110F0-BF80-4442-B7A3-57AA8D325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09147-2C8A-4E3E-976D-CE7CFFCC89BC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0468A-80C2-45BC-9E7D-AA6B526778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0F14C-7417-44EE-9433-FEAD708A3FC5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FB487-5B2F-4D13-B99C-95826F3BB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398FB-C8AA-41DF-A0C5-3CEE05613B94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EB53D-7440-4ABF-92D5-AFB9A0852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AE6A1-A8CD-4D65-BE80-5BA746CC929C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14166-04EA-4EEA-BF03-0043C7A0B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54FEB-3397-42A5-AE25-02F368E0A341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2C59F-6AF4-4DCC-A19C-5D956E63E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042B683-B2E4-4782-B00B-708CC5499D25}" type="datetimeFigureOut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EC39D18-BFEB-40E1-868A-A75E014FB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-72" charset="0"/>
        <a:buChar char="•"/>
        <a:defRPr sz="3200" kern="1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-72" charset="0"/>
        <a:buChar char="–"/>
        <a:defRPr sz="28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-72" charset="0"/>
        <a:buChar char="•"/>
        <a:defRPr sz="24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-72" charset="0"/>
        <a:buChar char="–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-72" charset="0"/>
        <a:buChar char="»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468313"/>
            <a:ext cx="7772400" cy="1746251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/>
            </a:r>
            <a:br>
              <a:rPr lang="en-US" dirty="0">
                <a:latin typeface="Palatino" pitchFamily="2" charset="77"/>
                <a:ea typeface="Palatino" pitchFamily="2" charset="77"/>
                <a:cs typeface="+mj-cs"/>
              </a:rPr>
            </a:b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>Ground Wasps</a:t>
            </a:r>
            <a:br>
              <a:rPr lang="en-US" dirty="0">
                <a:latin typeface="Palatino" pitchFamily="2" charset="77"/>
                <a:ea typeface="Palatino" pitchFamily="2" charset="77"/>
                <a:cs typeface="+mj-cs"/>
              </a:rPr>
            </a:b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>Vespula </a:t>
            </a:r>
            <a:r>
              <a:rPr lang="en-US" dirty="0" err="1">
                <a:latin typeface="Palatino" pitchFamily="2" charset="77"/>
                <a:ea typeface="Palatino" pitchFamily="2" charset="77"/>
                <a:cs typeface="+mj-cs"/>
              </a:rPr>
              <a:t>vidua</a:t>
            </a:r>
            <a:endParaRPr lang="en-US" dirty="0">
              <a:latin typeface="Palatino" pitchFamily="2" charset="77"/>
              <a:ea typeface="Palatino" pitchFamily="2" charset="77"/>
              <a:cs typeface="+mj-cs"/>
            </a:endParaRPr>
          </a:p>
        </p:txBody>
      </p:sp>
      <p:pic>
        <p:nvPicPr>
          <p:cNvPr id="1331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277938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>Ground Wasps</a:t>
            </a:r>
            <a:br>
              <a:rPr lang="en-US" dirty="0">
                <a:latin typeface="Palatino" pitchFamily="2" charset="77"/>
                <a:ea typeface="Palatino" pitchFamily="2" charset="77"/>
                <a:cs typeface="+mj-cs"/>
              </a:rPr>
            </a:b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>Vespula </a:t>
            </a:r>
            <a:r>
              <a:rPr lang="en-US" dirty="0" err="1">
                <a:latin typeface="Palatino" pitchFamily="2" charset="77"/>
                <a:ea typeface="Palatino" pitchFamily="2" charset="77"/>
                <a:cs typeface="+mj-cs"/>
              </a:rPr>
              <a:t>vidua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2457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1600200"/>
            <a:ext cx="6626225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>Ground Wasps</a:t>
            </a:r>
            <a:br>
              <a:rPr lang="en-US" dirty="0">
                <a:latin typeface="Palatino" pitchFamily="2" charset="77"/>
                <a:ea typeface="Palatino" pitchFamily="2" charset="77"/>
                <a:cs typeface="+mj-cs"/>
              </a:rPr>
            </a:b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>Vespula </a:t>
            </a:r>
            <a:r>
              <a:rPr lang="en-US" dirty="0" err="1">
                <a:latin typeface="Palatino" pitchFamily="2" charset="77"/>
                <a:ea typeface="Palatino" pitchFamily="2" charset="77"/>
                <a:cs typeface="+mj-cs"/>
              </a:rPr>
              <a:t>vidua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Palatino" pitchFamily="-72" charset="0"/>
              </a:rPr>
              <a:t>Could a skunk have eaten the wasps?  We do not know what ripped the nest apart.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>Ground Wasps</a:t>
            </a:r>
            <a:br>
              <a:rPr lang="en-US" dirty="0">
                <a:latin typeface="Palatino" pitchFamily="2" charset="77"/>
                <a:ea typeface="Palatino" pitchFamily="2" charset="77"/>
                <a:cs typeface="+mj-cs"/>
              </a:rPr>
            </a:b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>Vespula </a:t>
            </a:r>
            <a:r>
              <a:rPr lang="en-US" dirty="0" err="1">
                <a:latin typeface="Palatino" pitchFamily="2" charset="77"/>
                <a:ea typeface="Palatino" pitchFamily="2" charset="77"/>
                <a:cs typeface="+mj-cs"/>
              </a:rPr>
              <a:t>vidua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1433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1400" y="1663700"/>
            <a:ext cx="7124700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468313"/>
            <a:ext cx="7772400" cy="1746251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/>
            </a:r>
            <a:br>
              <a:rPr lang="en-US" dirty="0">
                <a:latin typeface="Palatino" pitchFamily="2" charset="77"/>
                <a:ea typeface="Palatino" pitchFamily="2" charset="77"/>
                <a:cs typeface="+mj-cs"/>
              </a:rPr>
            </a:b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>Ground Wasps</a:t>
            </a:r>
            <a:br>
              <a:rPr lang="en-US" dirty="0">
                <a:latin typeface="Palatino" pitchFamily="2" charset="77"/>
                <a:ea typeface="Palatino" pitchFamily="2" charset="77"/>
                <a:cs typeface="+mj-cs"/>
              </a:rPr>
            </a:b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>Vespula </a:t>
            </a:r>
            <a:r>
              <a:rPr lang="en-US" dirty="0" err="1">
                <a:latin typeface="Palatino" pitchFamily="2" charset="77"/>
                <a:ea typeface="Palatino" pitchFamily="2" charset="77"/>
                <a:cs typeface="+mj-cs"/>
              </a:rPr>
              <a:t>vidua</a:t>
            </a:r>
            <a:endParaRPr lang="en-US" dirty="0">
              <a:latin typeface="Palatino" pitchFamily="2" charset="77"/>
              <a:ea typeface="Palatino" pitchFamily="2" charset="77"/>
              <a:cs typeface="+mj-cs"/>
            </a:endParaRPr>
          </a:p>
        </p:txBody>
      </p:sp>
      <p:pic>
        <p:nvPicPr>
          <p:cNvPr id="1536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925" y="1277938"/>
            <a:ext cx="8216900" cy="54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468313"/>
            <a:ext cx="7772400" cy="1746251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/>
            </a:r>
            <a:br>
              <a:rPr lang="en-US" dirty="0">
                <a:latin typeface="Palatino" pitchFamily="2" charset="77"/>
                <a:ea typeface="Palatino" pitchFamily="2" charset="77"/>
                <a:cs typeface="+mj-cs"/>
              </a:rPr>
            </a:b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>Ground Wasps</a:t>
            </a:r>
            <a:br>
              <a:rPr lang="en-US" dirty="0">
                <a:latin typeface="Palatino" pitchFamily="2" charset="77"/>
                <a:ea typeface="Palatino" pitchFamily="2" charset="77"/>
                <a:cs typeface="+mj-cs"/>
              </a:rPr>
            </a:b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>Vespula </a:t>
            </a:r>
            <a:r>
              <a:rPr lang="en-US" dirty="0" err="1">
                <a:latin typeface="Palatino" pitchFamily="2" charset="77"/>
                <a:ea typeface="Palatino" pitchFamily="2" charset="77"/>
                <a:cs typeface="+mj-cs"/>
              </a:rPr>
              <a:t>vidua</a:t>
            </a:r>
            <a:endParaRPr lang="en-US" dirty="0">
              <a:latin typeface="Palatino" pitchFamily="2" charset="77"/>
              <a:ea typeface="Palatino" pitchFamily="2" charset="77"/>
              <a:cs typeface="+mj-cs"/>
            </a:endParaRPr>
          </a:p>
        </p:txBody>
      </p:sp>
      <p:pic>
        <p:nvPicPr>
          <p:cNvPr id="1638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277938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>Ground Wasps</a:t>
            </a:r>
            <a:br>
              <a:rPr lang="en-US" dirty="0">
                <a:latin typeface="Palatino" pitchFamily="2" charset="77"/>
                <a:ea typeface="Palatino" pitchFamily="2" charset="77"/>
                <a:cs typeface="+mj-cs"/>
              </a:rPr>
            </a:b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>Vespula </a:t>
            </a:r>
            <a:r>
              <a:rPr lang="en-US" dirty="0" err="1">
                <a:latin typeface="Palatino" pitchFamily="2" charset="77"/>
                <a:ea typeface="Palatino" pitchFamily="2" charset="77"/>
                <a:cs typeface="+mj-cs"/>
              </a:rPr>
              <a:t>vidua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18434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>Ground Wasps</a:t>
            </a:r>
            <a:br>
              <a:rPr lang="en-US" dirty="0">
                <a:latin typeface="Palatino" pitchFamily="2" charset="77"/>
                <a:ea typeface="Palatino" pitchFamily="2" charset="77"/>
                <a:cs typeface="+mj-cs"/>
              </a:rPr>
            </a:b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>Vespula </a:t>
            </a:r>
            <a:r>
              <a:rPr lang="en-US" dirty="0" err="1">
                <a:latin typeface="Palatino" pitchFamily="2" charset="77"/>
                <a:ea typeface="Palatino" pitchFamily="2" charset="77"/>
                <a:cs typeface="+mj-cs"/>
              </a:rPr>
              <a:t>vidua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1945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>Ground Wasps</a:t>
            </a:r>
            <a:br>
              <a:rPr lang="en-US" dirty="0">
                <a:latin typeface="Palatino" pitchFamily="2" charset="77"/>
                <a:ea typeface="Palatino" pitchFamily="2" charset="77"/>
                <a:cs typeface="+mj-cs"/>
              </a:rPr>
            </a:b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>Vespula </a:t>
            </a:r>
            <a:r>
              <a:rPr lang="en-US" dirty="0" err="1">
                <a:latin typeface="Palatino" pitchFamily="2" charset="77"/>
                <a:ea typeface="Palatino" pitchFamily="2" charset="77"/>
                <a:cs typeface="+mj-cs"/>
              </a:rPr>
              <a:t>vidua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2048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>Ground Wasps</a:t>
            </a:r>
            <a:br>
              <a:rPr lang="en-US" dirty="0">
                <a:latin typeface="Palatino" pitchFamily="2" charset="77"/>
                <a:ea typeface="Palatino" pitchFamily="2" charset="77"/>
                <a:cs typeface="+mj-cs"/>
              </a:rPr>
            </a:b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>Vespula </a:t>
            </a:r>
            <a:r>
              <a:rPr lang="en-US" dirty="0" err="1">
                <a:latin typeface="Palatino" pitchFamily="2" charset="77"/>
                <a:ea typeface="Palatino" pitchFamily="2" charset="77"/>
                <a:cs typeface="+mj-cs"/>
              </a:rPr>
              <a:t>vidua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2150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>Ground Wasps</a:t>
            </a:r>
            <a:br>
              <a:rPr lang="en-US" dirty="0">
                <a:latin typeface="Palatino" pitchFamily="2" charset="77"/>
                <a:ea typeface="Palatino" pitchFamily="2" charset="77"/>
                <a:cs typeface="+mj-cs"/>
              </a:rPr>
            </a:br>
            <a:r>
              <a:rPr lang="en-US" dirty="0">
                <a:latin typeface="Palatino" pitchFamily="2" charset="77"/>
                <a:ea typeface="Palatino" pitchFamily="2" charset="77"/>
                <a:cs typeface="+mj-cs"/>
              </a:rPr>
              <a:t>Vespula </a:t>
            </a:r>
            <a:r>
              <a:rPr lang="en-US" dirty="0" err="1">
                <a:latin typeface="Palatino" pitchFamily="2" charset="77"/>
                <a:ea typeface="Palatino" pitchFamily="2" charset="77"/>
                <a:cs typeface="+mj-cs"/>
              </a:rPr>
              <a:t>vidua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2355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60</Words>
  <Application>Microsoft Macintosh PowerPoint</Application>
  <PresentationFormat>On-screen Show (4:3)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ＭＳ Ｐゴシック</vt:lpstr>
      <vt:lpstr>Arial</vt:lpstr>
      <vt:lpstr>Palatino</vt:lpstr>
      <vt:lpstr>Office Theme</vt:lpstr>
      <vt:lpstr> Ground Wasps Vespula vidua</vt:lpstr>
      <vt:lpstr>Ground Wasps Vespula vidua</vt:lpstr>
      <vt:lpstr> Ground Wasps Vespula vidua</vt:lpstr>
      <vt:lpstr> Ground Wasps Vespula vidua</vt:lpstr>
      <vt:lpstr>Ground Wasps Vespula vidua</vt:lpstr>
      <vt:lpstr>Ground Wasps Vespula vidua</vt:lpstr>
      <vt:lpstr>Ground Wasps Vespula vidua</vt:lpstr>
      <vt:lpstr>Ground Wasps Vespula vidua</vt:lpstr>
      <vt:lpstr>Ground Wasps Vespula vidua</vt:lpstr>
      <vt:lpstr>Ground Wasps Vespula vidua</vt:lpstr>
      <vt:lpstr>Ground Wasps Vespula vidua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Loretta &amp; Hildegard Kuse</dc:creator>
  <cp:lastModifiedBy>Cathy Retzer</cp:lastModifiedBy>
  <cp:revision>13</cp:revision>
  <dcterms:created xsi:type="dcterms:W3CDTF">2019-09-06T04:08:37Z</dcterms:created>
  <dcterms:modified xsi:type="dcterms:W3CDTF">2019-09-11T21:11:26Z</dcterms:modified>
</cp:coreProperties>
</file>